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581" r:id="rId2"/>
    <p:sldId id="258" r:id="rId3"/>
    <p:sldId id="261" r:id="rId4"/>
    <p:sldId id="259" r:id="rId5"/>
    <p:sldId id="361" r:id="rId6"/>
    <p:sldId id="268" r:id="rId7"/>
    <p:sldId id="285" r:id="rId8"/>
    <p:sldId id="582" r:id="rId9"/>
    <p:sldId id="300" r:id="rId10"/>
    <p:sldId id="297" r:id="rId11"/>
    <p:sldId id="298" r:id="rId12"/>
    <p:sldId id="296" r:id="rId13"/>
    <p:sldId id="289" r:id="rId14"/>
    <p:sldId id="292" r:id="rId15"/>
    <p:sldId id="299" r:id="rId16"/>
    <p:sldId id="301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 autoAdjust="0"/>
    <p:restoredTop sz="94660"/>
  </p:normalViewPr>
  <p:slideViewPr>
    <p:cSldViewPr>
      <p:cViewPr varScale="1">
        <p:scale>
          <a:sx n="109" d="100"/>
          <a:sy n="109" d="100"/>
        </p:scale>
        <p:origin x="18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FF56A-41FE-4E78-8C13-AAB54D377CD2}" type="datetimeFigureOut">
              <a:rPr lang="tr-TR" smtClean="0"/>
              <a:t>25.05.2023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96150-E4D3-4809-9EEF-EBD7CA287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70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5818-EF5E-4996-B32B-17A80BCE371B}" type="datetime1">
              <a:rPr lang="tr-TR" smtClean="0"/>
              <a:t>25.05.2023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6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0AC-6202-46CE-AE0B-9DAABEE3B6AC}" type="datetime1">
              <a:rPr lang="tr-TR" smtClean="0"/>
              <a:t>25.05.2023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46762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0AC-6202-46CE-AE0B-9DAABEE3B6AC}" type="datetime1">
              <a:rPr lang="tr-TR" smtClean="0"/>
              <a:t>25.05.2023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7459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0AC-6202-46CE-AE0B-9DAABEE3B6AC}" type="datetime1">
              <a:rPr lang="tr-TR" smtClean="0"/>
              <a:t>25.05.2023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66653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0AC-6202-46CE-AE0B-9DAABEE3B6AC}" type="datetime1">
              <a:rPr lang="tr-TR" smtClean="0"/>
              <a:t>25.05.2023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6414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0AC-6202-46CE-AE0B-9DAABEE3B6AC}" type="datetime1">
              <a:rPr lang="tr-TR" smtClean="0"/>
              <a:t>25.05.2023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8513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0AC-6202-46CE-AE0B-9DAABEE3B6AC}" type="datetime1">
              <a:rPr lang="tr-TR" smtClean="0"/>
              <a:t>25.05.2023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8653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0AC-6202-46CE-AE0B-9DAABEE3B6AC}" type="datetime1">
              <a:rPr lang="tr-TR" smtClean="0"/>
              <a:t>25.05.2023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24355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E3C8-684B-4D8B-A554-760AA7E63E25}" type="datetime1">
              <a:rPr lang="tr-TR" smtClean="0"/>
              <a:t>25.05.2023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5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26F4-89A2-424B-9A7F-D9D102CDAA66}" type="datetime1">
              <a:rPr lang="tr-TR" smtClean="0"/>
              <a:t>25.05.2023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1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2FF6-B76B-4A47-B7A1-D6531B14AC42}" type="datetime1">
              <a:rPr lang="tr-TR" smtClean="0"/>
              <a:t>25.05.2023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7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0AC-6202-46CE-AE0B-9DAABEE3B6AC}" type="datetime1">
              <a:rPr lang="tr-TR" smtClean="0"/>
              <a:t>25.05.2023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8064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236-A4D0-4C11-8C65-2BCDC7190929}" type="datetime1">
              <a:rPr lang="tr-TR" smtClean="0"/>
              <a:t>25.05.2023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2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F414-5206-4684-97D9-95249079FCE3}" type="datetime1">
              <a:rPr lang="tr-TR" smtClean="0"/>
              <a:t>25.05.2023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1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C45F-C065-4412-9312-88F7C8EBC006}" type="datetime1">
              <a:rPr lang="tr-TR" smtClean="0"/>
              <a:t>25.05.2023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6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81-978F-4C2A-AD1F-BAA97A340F62}" type="datetime1">
              <a:rPr lang="tr-TR" smtClean="0"/>
              <a:t>25.05.2023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4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0AC-6202-46CE-AE0B-9DAABEE3B6AC}" type="datetime1">
              <a:rPr lang="tr-TR" smtClean="0"/>
              <a:t>25.05.2023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9060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0960AC-6202-46CE-AE0B-9DAABEE3B6AC}" type="datetime1">
              <a:rPr lang="tr-TR" smtClean="0"/>
              <a:t>25.05.2023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194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228869"/>
            <a:ext cx="7024744" cy="1143000"/>
          </a:xfr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tr-TR" sz="3200" b="1" spc="300" dirty="0">
                <a:ln/>
                <a:solidFill>
                  <a:srgbClr val="7030A0"/>
                </a:solidFill>
              </a:rPr>
              <a:t>DURDU MUZAFFER MARŞAP KIZ </a:t>
            </a:r>
            <a:br>
              <a:rPr lang="tr-TR" sz="3200" b="1" spc="300" dirty="0">
                <a:ln/>
                <a:solidFill>
                  <a:srgbClr val="7030A0"/>
                </a:solidFill>
              </a:rPr>
            </a:br>
            <a:r>
              <a:rPr lang="tr-TR" sz="3200" b="1" spc="300" dirty="0">
                <a:ln/>
                <a:solidFill>
                  <a:srgbClr val="7030A0"/>
                </a:solidFill>
              </a:rPr>
              <a:t>ANADOLU İMAM HATİP LİSESİ</a:t>
            </a:r>
            <a:endParaRPr lang="tr-TR" sz="3200" b="1" dirty="0">
              <a:solidFill>
                <a:srgbClr val="7030A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76" y="1772816"/>
            <a:ext cx="5364088" cy="4023066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" y="228869"/>
            <a:ext cx="858237" cy="8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7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9-04-2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688632" cy="3870458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699792" y="694983"/>
            <a:ext cx="3852428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SUNUM EKRANIMIZ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0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5-04-2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528392" cy="4247456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pic>
        <p:nvPicPr>
          <p:cNvPr id="1026" name="Picture 2" descr="C:\Users\Ömer\Desktop\kirşedeki ihl sunum\20181115_110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5104" y="2267744"/>
            <a:ext cx="4247456" cy="3401616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007096" y="915978"/>
            <a:ext cx="5561856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DİLEKLERİMİZ ve İYİLİKLERİMİZ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96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-05-2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31848"/>
            <a:ext cx="3456384" cy="3473416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KORUMA\slayt fotoları\05211142_20170302_135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14" y="2367294"/>
            <a:ext cx="3528392" cy="3312368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089418" y="764704"/>
            <a:ext cx="5328592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OKUL MESCİDİMİZ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pic>
        <p:nvPicPr>
          <p:cNvPr id="2050" name="Picture 2" descr="C:\Users\Ömer\Desktop\kirşedeki ihl sunum\20181115_0925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565" y="2312877"/>
            <a:ext cx="4104454" cy="3456384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Ömer\Desktop\kirşedeki ihl sunum\20181115_092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4008" y="2420889"/>
            <a:ext cx="4104455" cy="324036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843808" y="548680"/>
            <a:ext cx="4320480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OKUL ABDESTHANESİ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8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483768" y="620688"/>
            <a:ext cx="5184576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KONFERANS SALONUMUZ</a:t>
            </a:r>
            <a:endParaRPr lang="tr-TR" sz="2800" b="1" dirty="0">
              <a:solidFill>
                <a:srgbClr val="7030A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6300192" cy="4725144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7733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3-03-2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2" y="2420888"/>
            <a:ext cx="3542084" cy="3834327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240360" cy="3834327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19772" y="692696"/>
            <a:ext cx="4320480" cy="800219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MASA TENİSİ TAKIMIMIZ</a:t>
            </a:r>
          </a:p>
          <a:p>
            <a:endParaRPr lang="tr-T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478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52" y="188640"/>
            <a:ext cx="4579912" cy="3434934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Derslere telefonsuz motivasy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0" y="2520304"/>
            <a:ext cx="3513132" cy="3781074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499992" y="4332587"/>
            <a:ext cx="4248472" cy="1384995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tr-TR" dirty="0" smtClean="0">
                <a:solidFill>
                  <a:srgbClr val="7030A0"/>
                </a:solidFill>
              </a:rPr>
              <a:t>BÜYÜK DESTEK GÖREN PROJEMİZ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Telefonsuz Dersler</a:t>
            </a:r>
            <a:endParaRPr lang="tr-T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77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7-11-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93" y="2204864"/>
            <a:ext cx="3334207" cy="3580497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eli Kabul MekanÄ± OluÅturuld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8"/>
          <a:stretch/>
        </p:blipFill>
        <p:spPr bwMode="auto">
          <a:xfrm>
            <a:off x="899592" y="2204864"/>
            <a:ext cx="3600400" cy="360040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483768" y="479539"/>
            <a:ext cx="4523959" cy="954107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ÖĞRETMENLER ODASI VE VELİ KABUL ODASI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1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KORUMA\okul foto\DJI_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988840"/>
            <a:ext cx="3528393" cy="3672408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KORUMA\okul foto\13054602_10207263550359380_162504248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600400" cy="3672408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0" y="401395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55776" y="739984"/>
            <a:ext cx="4968552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OKULUMUZ</a:t>
            </a:r>
            <a:r>
              <a:rPr lang="tr-TR" dirty="0" smtClean="0">
                <a:solidFill>
                  <a:srgbClr val="7030A0"/>
                </a:solidFill>
              </a:rPr>
              <a:t>  </a:t>
            </a:r>
            <a:r>
              <a:rPr lang="tr-TR" sz="2800" b="1" dirty="0" smtClean="0">
                <a:solidFill>
                  <a:srgbClr val="7030A0"/>
                </a:solidFill>
              </a:rPr>
              <a:t>DIŞ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sz="2800" b="1" dirty="0" smtClean="0">
                <a:solidFill>
                  <a:srgbClr val="7030A0"/>
                </a:solidFill>
              </a:rPr>
              <a:t>GÖRÜNÜŞÜ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KORUMA\slayt fotoları\6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672408" cy="3816424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:\KORUMA\slayt fotoları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5"/>
            <a:ext cx="3384376" cy="3816424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627784" y="1124744"/>
            <a:ext cx="4068452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OKUL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sz="2800" b="1" dirty="0" smtClean="0">
                <a:solidFill>
                  <a:srgbClr val="7030A0"/>
                </a:solidFill>
              </a:rPr>
              <a:t>BAHÇEMİZ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47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KORUMA\okul foto\DJI_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864" y="9261648"/>
            <a:ext cx="11273136" cy="84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KORUMA\slayt fotoları\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580042"/>
            <a:ext cx="3528393" cy="3709261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31-05-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580042"/>
            <a:ext cx="3528392" cy="3729278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123728" y="694983"/>
            <a:ext cx="5616624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OKUL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sz="2800" b="1" dirty="0" smtClean="0">
                <a:solidFill>
                  <a:srgbClr val="7030A0"/>
                </a:solidFill>
              </a:rPr>
              <a:t>BAHÇEMİZE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sz="2800" b="1" dirty="0" smtClean="0">
                <a:solidFill>
                  <a:srgbClr val="7030A0"/>
                </a:solidFill>
              </a:rPr>
              <a:t>AĞAÇ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sz="2800" b="1" dirty="0" smtClean="0">
                <a:solidFill>
                  <a:srgbClr val="7030A0"/>
                </a:solidFill>
              </a:rPr>
              <a:t>DİKİMİ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85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627784" y="332656"/>
            <a:ext cx="4608512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OKUL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sz="2800" b="1" dirty="0" smtClean="0">
                <a:solidFill>
                  <a:srgbClr val="7030A0"/>
                </a:solidFill>
              </a:rPr>
              <a:t>GİRİŞ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sz="2800" b="1" dirty="0" smtClean="0">
                <a:solidFill>
                  <a:srgbClr val="7030A0"/>
                </a:solidFill>
              </a:rPr>
              <a:t>KORİDORU</a:t>
            </a:r>
            <a:endParaRPr lang="tr-TR" sz="2800" b="1" dirty="0">
              <a:solidFill>
                <a:srgbClr val="7030A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80" y="1844824"/>
            <a:ext cx="5652120" cy="423909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6142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KORUMA\slayt fotoları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528392" cy="4104456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835696" y="500480"/>
            <a:ext cx="6768752" cy="800219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KORİDORLARIMIZDAN BİR GÖRÜNTÜ</a:t>
            </a:r>
          </a:p>
          <a:p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Ömer\Desktop\kirşedeki ihl sunum\20181115_092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4544513" y="2200612"/>
            <a:ext cx="4127689" cy="3416115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3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KORUMA\slayt fotoları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67793"/>
            <a:ext cx="3384376" cy="3373438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&quot;Mehmet Akif Ersoy KÃ¶Åemiz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1939"/>
            <a:ext cx="3351634" cy="3277284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195736" y="433373"/>
            <a:ext cx="5256584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MEHMET AKİF ERSOY KÖŞESİ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23" y="1916832"/>
            <a:ext cx="5022850" cy="3767138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771800" y="694983"/>
            <a:ext cx="4104456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KUR’AN-I KERİM SINIFI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8-12-2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21" y="1916832"/>
            <a:ext cx="4651173" cy="3814822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24136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717793" y="764704"/>
            <a:ext cx="3852428" cy="523220"/>
          </a:xfrm>
          <a:prstGeom prst="rect">
            <a:avLst/>
          </a:prstGeom>
          <a:ln w="190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Z-KÜTÜPHANE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2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2005</TotalTime>
  <Words>58</Words>
  <Application>Microsoft Office PowerPoint</Application>
  <PresentationFormat>Ekran Gösterisi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Wingdings 3</vt:lpstr>
      <vt:lpstr>Dilim</vt:lpstr>
      <vt:lpstr>DURDU MUZAFFER MARŞAP KIZ  ANADOLU İMAM HATİP LİSESİ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-=[By NeC]=-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Ömer</dc:creator>
  <cp:lastModifiedBy>Mustafa AYDIN</cp:lastModifiedBy>
  <cp:revision>447</cp:revision>
  <dcterms:created xsi:type="dcterms:W3CDTF">2018-11-06T10:16:32Z</dcterms:created>
  <dcterms:modified xsi:type="dcterms:W3CDTF">2023-05-25T10:57:38Z</dcterms:modified>
</cp:coreProperties>
</file>